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image9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86" r:id="rId3"/>
    <p:sldId id="262" r:id="rId4"/>
    <p:sldId id="287" r:id="rId5"/>
    <p:sldId id="288" r:id="rId6"/>
    <p:sldId id="300" r:id="rId7"/>
    <p:sldId id="263" r:id="rId8"/>
    <p:sldId id="284" r:id="rId9"/>
    <p:sldId id="285" r:id="rId10"/>
    <p:sldId id="289" r:id="rId11"/>
    <p:sldId id="257" r:id="rId12"/>
    <p:sldId id="258" r:id="rId13"/>
    <p:sldId id="259" r:id="rId14"/>
    <p:sldId id="290" r:id="rId15"/>
    <p:sldId id="291" r:id="rId16"/>
    <p:sldId id="292" r:id="rId17"/>
    <p:sldId id="293" r:id="rId18"/>
    <p:sldId id="260" r:id="rId19"/>
    <p:sldId id="261" r:id="rId20"/>
    <p:sldId id="264" r:id="rId21"/>
    <p:sldId id="267" r:id="rId22"/>
    <p:sldId id="269" r:id="rId23"/>
    <p:sldId id="270" r:id="rId24"/>
    <p:sldId id="271" r:id="rId25"/>
    <p:sldId id="278" r:id="rId26"/>
    <p:sldId id="276" r:id="rId27"/>
    <p:sldId id="280" r:id="rId28"/>
    <p:sldId id="302" r:id="rId29"/>
    <p:sldId id="283" r:id="rId30"/>
    <p:sldId id="296" r:id="rId31"/>
    <p:sldId id="303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สไลด์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h-TH"/>
              <a:t>คลิกเพื่อแก้ไขสไตล์ชื่อเรื่องรองต้นแบบ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ชื่อเรื่องและข้อความ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ข้อความและชื่อเรื่อง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ชื่อเรื่องและเนื้อห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เนื้อหา 2 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การเปรียบเทีย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1/22/2020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เฉพาะ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1/22/2020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ว่างเปล่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1/22/2020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เนื้อหา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รูปภาพ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th-TH"/>
              <a:t>คลิกไอคอนเพื่อเพิ่มรูปภาพ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dirty="0"/>
              <a:pPr/>
              <a:t>1/22/2020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1/22/2020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3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3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C49A49FC-AC7A-4552-A570-593B38E3A7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719" y="998651"/>
            <a:ext cx="9847489" cy="2541431"/>
          </a:xfrm>
        </p:spPr>
        <p:txBody>
          <a:bodyPr/>
          <a:lstStyle/>
          <a:p>
            <a:r>
              <a:rPr lang="en-US" dirty="0"/>
              <a:t>Book meeting Room</a:t>
            </a:r>
          </a:p>
        </p:txBody>
      </p:sp>
      <p:sp>
        <p:nvSpPr>
          <p:cNvPr id="3" name="ชื่อเรื่องรอง 2">
            <a:extLst>
              <a:ext uri="{FF2B5EF4-FFF2-40B4-BE49-F238E27FC236}">
                <a16:creationId xmlns:a16="http://schemas.microsoft.com/office/drawing/2014/main" id="{FFCC0903-6D4E-45C4-8BF3-67631A70BB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632149" y="3529096"/>
            <a:ext cx="8637072" cy="977621"/>
          </a:xfrm>
        </p:spPr>
        <p:txBody>
          <a:bodyPr/>
          <a:lstStyle/>
          <a:p>
            <a:r>
              <a:rPr lang="th-TH" dirty="0"/>
              <a:t>การจองห้องประชุมออนไลน์</a:t>
            </a:r>
          </a:p>
          <a:p>
            <a:endParaRPr lang="en-US" dirty="0"/>
          </a:p>
        </p:txBody>
      </p:sp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3E6470B4-D7C5-4468-A761-8F2C367AE1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5298" y="1967422"/>
            <a:ext cx="2332965" cy="1561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2247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68CDFE7E-0E23-4760-AE7F-37E80F66C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239524"/>
            <a:ext cx="9603275" cy="1049235"/>
          </a:xfrm>
        </p:spPr>
        <p:txBody>
          <a:bodyPr/>
          <a:lstStyle/>
          <a:p>
            <a:r>
              <a:rPr lang="en-US" dirty="0"/>
              <a:t>FLOW system admin add meeting room</a:t>
            </a:r>
          </a:p>
        </p:txBody>
      </p:sp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A8F77E69-D6A0-4914-AF2F-885D2EE36D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8290" y="2957496"/>
            <a:ext cx="636357" cy="636357"/>
          </a:xfrm>
          <a:prstGeom prst="rect">
            <a:avLst/>
          </a:prstGeom>
        </p:spPr>
      </p:pic>
      <p:sp>
        <p:nvSpPr>
          <p:cNvPr id="6" name="สี่เหลี่ยมผืนผ้า 5">
            <a:extLst>
              <a:ext uri="{FF2B5EF4-FFF2-40B4-BE49-F238E27FC236}">
                <a16:creationId xmlns:a16="http://schemas.microsoft.com/office/drawing/2014/main" id="{3CFE7CCD-DFE4-44D5-B9A5-48556A2F73C2}"/>
              </a:ext>
            </a:extLst>
          </p:cNvPr>
          <p:cNvSpPr/>
          <p:nvPr/>
        </p:nvSpPr>
        <p:spPr>
          <a:xfrm>
            <a:off x="866866" y="3573263"/>
            <a:ext cx="1539204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admin</a:t>
            </a:r>
            <a:endParaRPr lang="th-TH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0" name="รูปภาพ 9">
            <a:extLst>
              <a:ext uri="{FF2B5EF4-FFF2-40B4-BE49-F238E27FC236}">
                <a16:creationId xmlns:a16="http://schemas.microsoft.com/office/drawing/2014/main" id="{AED0E9E2-7DE9-40F2-B598-5BC59A2C17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6280" y="2957496"/>
            <a:ext cx="1217674" cy="703216"/>
          </a:xfrm>
          <a:prstGeom prst="rect">
            <a:avLst/>
          </a:prstGeom>
        </p:spPr>
      </p:pic>
      <p:pic>
        <p:nvPicPr>
          <p:cNvPr id="12" name="รูปภาพ 11">
            <a:extLst>
              <a:ext uri="{FF2B5EF4-FFF2-40B4-BE49-F238E27FC236}">
                <a16:creationId xmlns:a16="http://schemas.microsoft.com/office/drawing/2014/main" id="{AE2C9D31-055B-4DAD-8249-6E84CC3B2D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7494" y="2785850"/>
            <a:ext cx="979645" cy="979645"/>
          </a:xfrm>
          <a:prstGeom prst="rect">
            <a:avLst/>
          </a:prstGeom>
        </p:spPr>
      </p:pic>
      <p:sp>
        <p:nvSpPr>
          <p:cNvPr id="14" name="สี่เหลี่ยมผืนผ้า 13">
            <a:extLst>
              <a:ext uri="{FF2B5EF4-FFF2-40B4-BE49-F238E27FC236}">
                <a16:creationId xmlns:a16="http://schemas.microsoft.com/office/drawing/2014/main" id="{0A5FB853-0406-42E6-BF88-C11A6558F6C5}"/>
              </a:ext>
            </a:extLst>
          </p:cNvPr>
          <p:cNvSpPr/>
          <p:nvPr/>
        </p:nvSpPr>
        <p:spPr>
          <a:xfrm>
            <a:off x="2960030" y="3589415"/>
            <a:ext cx="774571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login</a:t>
            </a:r>
            <a:endParaRPr lang="th-TH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7" name="รูปภาพ 16">
            <a:extLst>
              <a:ext uri="{FF2B5EF4-FFF2-40B4-BE49-F238E27FC236}">
                <a16:creationId xmlns:a16="http://schemas.microsoft.com/office/drawing/2014/main" id="{35624972-48C4-479F-B7BE-BA9D20E1DD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8409" y="2924064"/>
            <a:ext cx="1217674" cy="703216"/>
          </a:xfrm>
          <a:prstGeom prst="rect">
            <a:avLst/>
          </a:prstGeom>
        </p:spPr>
      </p:pic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F3B296F2-9D0F-4F62-910C-E4B92F3B65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5176" y="2871672"/>
            <a:ext cx="807999" cy="807999"/>
          </a:xfrm>
          <a:prstGeom prst="rect">
            <a:avLst/>
          </a:prstGeom>
        </p:spPr>
      </p:pic>
      <p:sp>
        <p:nvSpPr>
          <p:cNvPr id="24" name="สี่เหลี่ยมผืนผ้า 23">
            <a:extLst>
              <a:ext uri="{FF2B5EF4-FFF2-40B4-BE49-F238E27FC236}">
                <a16:creationId xmlns:a16="http://schemas.microsoft.com/office/drawing/2014/main" id="{32189EA3-DF03-47E3-A945-F18D6602A8FE}"/>
              </a:ext>
            </a:extLst>
          </p:cNvPr>
          <p:cNvSpPr/>
          <p:nvPr/>
        </p:nvSpPr>
        <p:spPr>
          <a:xfrm>
            <a:off x="3981353" y="3275671"/>
            <a:ext cx="2061783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br>
              <a:rPr lang="en-US" sz="2400" dirty="0"/>
            </a:br>
            <a:r>
              <a:rPr lang="en-US" sz="2400" dirty="0"/>
              <a:t>check eligibility</a:t>
            </a:r>
            <a:endParaRPr lang="th-TH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7" name="รูปภาพ 26">
            <a:extLst>
              <a:ext uri="{FF2B5EF4-FFF2-40B4-BE49-F238E27FC236}">
                <a16:creationId xmlns:a16="http://schemas.microsoft.com/office/drawing/2014/main" id="{1356373C-9992-4811-8AD1-DA05710DB2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6507" y="2785850"/>
            <a:ext cx="915490" cy="915490"/>
          </a:xfrm>
          <a:prstGeom prst="rect">
            <a:avLst/>
          </a:prstGeom>
        </p:spPr>
      </p:pic>
      <p:sp>
        <p:nvSpPr>
          <p:cNvPr id="31" name="สี่เหลี่ยมผืนผ้า 30">
            <a:extLst>
              <a:ext uri="{FF2B5EF4-FFF2-40B4-BE49-F238E27FC236}">
                <a16:creationId xmlns:a16="http://schemas.microsoft.com/office/drawing/2014/main" id="{171ED3FD-187A-4019-A037-B207BCF164D1}"/>
              </a:ext>
            </a:extLst>
          </p:cNvPr>
          <p:cNvSpPr/>
          <p:nvPr/>
        </p:nvSpPr>
        <p:spPr>
          <a:xfrm>
            <a:off x="6187350" y="3546377"/>
            <a:ext cx="1898277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select menu </a:t>
            </a:r>
          </a:p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System admin</a:t>
            </a:r>
            <a:endParaRPr lang="th-TH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2" name="รูปภาพ 31">
            <a:extLst>
              <a:ext uri="{FF2B5EF4-FFF2-40B4-BE49-F238E27FC236}">
                <a16:creationId xmlns:a16="http://schemas.microsoft.com/office/drawing/2014/main" id="{C8DFF2E5-40BB-4357-A165-69C1C05CEC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9454" y="2957496"/>
            <a:ext cx="1217674" cy="703216"/>
          </a:xfrm>
          <a:prstGeom prst="rect">
            <a:avLst/>
          </a:prstGeom>
        </p:spPr>
      </p:pic>
      <p:pic>
        <p:nvPicPr>
          <p:cNvPr id="20" name="รูปภาพ 19">
            <a:extLst>
              <a:ext uri="{FF2B5EF4-FFF2-40B4-BE49-F238E27FC236}">
                <a16:creationId xmlns:a16="http://schemas.microsoft.com/office/drawing/2014/main" id="{E6F2DAA1-1C32-41F4-A5CC-69E5FF448E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53076" y="2897879"/>
            <a:ext cx="675384" cy="675384"/>
          </a:xfrm>
          <a:prstGeom prst="rect">
            <a:avLst/>
          </a:prstGeom>
        </p:spPr>
      </p:pic>
      <p:sp>
        <p:nvSpPr>
          <p:cNvPr id="21" name="สี่เหลี่ยมผืนผ้า 20">
            <a:extLst>
              <a:ext uri="{FF2B5EF4-FFF2-40B4-BE49-F238E27FC236}">
                <a16:creationId xmlns:a16="http://schemas.microsoft.com/office/drawing/2014/main" id="{013CE22A-80E0-4B00-B923-C8D43A339CD0}"/>
              </a:ext>
            </a:extLst>
          </p:cNvPr>
          <p:cNvSpPr/>
          <p:nvPr/>
        </p:nvSpPr>
        <p:spPr>
          <a:xfrm>
            <a:off x="9858818" y="2617985"/>
            <a:ext cx="1027845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Add</a:t>
            </a:r>
          </a:p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Edit</a:t>
            </a:r>
          </a:p>
          <a:p>
            <a:pPr algn="ctr"/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Delete</a:t>
            </a:r>
          </a:p>
          <a:p>
            <a:pPr algn="ctr"/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room</a:t>
            </a:r>
            <a:endParaRPr lang="th-TH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2" name="รูปภาพ 21">
            <a:extLst>
              <a:ext uri="{FF2B5EF4-FFF2-40B4-BE49-F238E27FC236}">
                <a16:creationId xmlns:a16="http://schemas.microsoft.com/office/drawing/2014/main" id="{4C584682-4E34-43DB-AF84-7E1E1EFFC8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6332" y="2931311"/>
            <a:ext cx="1217674" cy="703216"/>
          </a:xfrm>
          <a:prstGeom prst="rect">
            <a:avLst/>
          </a:prstGeom>
        </p:spPr>
      </p:pic>
      <p:pic>
        <p:nvPicPr>
          <p:cNvPr id="23" name="รูปภาพ 22">
            <a:extLst>
              <a:ext uri="{FF2B5EF4-FFF2-40B4-BE49-F238E27FC236}">
                <a16:creationId xmlns:a16="http://schemas.microsoft.com/office/drawing/2014/main" id="{61708F75-4775-40C2-8E2C-836C520C21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8495847" y="4051291"/>
            <a:ext cx="1217674" cy="703216"/>
          </a:xfrm>
          <a:prstGeom prst="rect">
            <a:avLst/>
          </a:prstGeom>
        </p:spPr>
      </p:pic>
      <p:pic>
        <p:nvPicPr>
          <p:cNvPr id="25" name="รูปภาพ 24">
            <a:extLst>
              <a:ext uri="{FF2B5EF4-FFF2-40B4-BE49-F238E27FC236}">
                <a16:creationId xmlns:a16="http://schemas.microsoft.com/office/drawing/2014/main" id="{3946278F-3A22-40AA-BCC7-771F3F92981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34006" y="4919300"/>
            <a:ext cx="858811" cy="858811"/>
          </a:xfrm>
          <a:prstGeom prst="rect">
            <a:avLst/>
          </a:prstGeom>
        </p:spPr>
      </p:pic>
      <p:sp>
        <p:nvSpPr>
          <p:cNvPr id="26" name="สี่เหลี่ยมผืนผ้า 25">
            <a:extLst>
              <a:ext uri="{FF2B5EF4-FFF2-40B4-BE49-F238E27FC236}">
                <a16:creationId xmlns:a16="http://schemas.microsoft.com/office/drawing/2014/main" id="{7CD622E1-BF02-4017-9048-047D53F07F28}"/>
              </a:ext>
            </a:extLst>
          </p:cNvPr>
          <p:cNvSpPr/>
          <p:nvPr/>
        </p:nvSpPr>
        <p:spPr>
          <a:xfrm>
            <a:off x="6479187" y="5117872"/>
            <a:ext cx="2001510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</a:t>
            </a:r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ave to system</a:t>
            </a:r>
            <a:endParaRPr lang="th-TH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473007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4A4E8DA5-979A-4261-B794-84788B176D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6674" y="218592"/>
            <a:ext cx="9603275" cy="1049235"/>
          </a:xfrm>
        </p:spPr>
        <p:txBody>
          <a:bodyPr/>
          <a:lstStyle/>
          <a:p>
            <a:r>
              <a:rPr lang="en-US" dirty="0"/>
              <a:t>System use case diagram</a:t>
            </a:r>
          </a:p>
        </p:txBody>
      </p:sp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26B814A7-EAA4-4436-9F2E-E7071CC8DE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675" y="828693"/>
            <a:ext cx="10382354" cy="5949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8628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1188A50B-9ED2-462F-83AA-8AFFE3E0A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4946" y="1168043"/>
            <a:ext cx="9603275" cy="1049235"/>
          </a:xfrm>
        </p:spPr>
        <p:txBody>
          <a:bodyPr/>
          <a:lstStyle/>
          <a:p>
            <a:r>
              <a:rPr lang="en-US" dirty="0"/>
              <a:t>Activity diagram book meeting room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21243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รูปภาพ 1">
            <a:extLst>
              <a:ext uri="{FF2B5EF4-FFF2-40B4-BE49-F238E27FC236}">
                <a16:creationId xmlns:a16="http://schemas.microsoft.com/office/drawing/2014/main" id="{B41A3E48-3A35-4681-A492-96A9A24BFD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6949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1188A50B-9ED2-462F-83AA-8AFFE3E0A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4946" y="1168043"/>
            <a:ext cx="9603275" cy="1049235"/>
          </a:xfrm>
        </p:spPr>
        <p:txBody>
          <a:bodyPr/>
          <a:lstStyle/>
          <a:p>
            <a:r>
              <a:rPr lang="en-US" dirty="0"/>
              <a:t>Activity diagram dashboard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92742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CDA0C48F-74ED-45B5-9155-7315A292A4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0688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1188A50B-9ED2-462F-83AA-8AFFE3E0A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4946" y="1168043"/>
            <a:ext cx="9603275" cy="1049235"/>
          </a:xfrm>
        </p:spPr>
        <p:txBody>
          <a:bodyPr/>
          <a:lstStyle/>
          <a:p>
            <a:r>
              <a:rPr lang="en-US" dirty="0"/>
              <a:t>Activity diagram system admin</a:t>
            </a:r>
            <a:r>
              <a:rPr lang="th-TH" dirty="0"/>
              <a:t> </a:t>
            </a:r>
            <a:r>
              <a:rPr lang="en-US" dirty="0"/>
              <a:t>create user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11465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610F214E-CFFF-4C50-BA6D-790E945099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0766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77FA151C-BB3F-4C78-84EA-937C46324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8" y="1248402"/>
            <a:ext cx="9603275" cy="1049235"/>
          </a:xfrm>
        </p:spPr>
        <p:txBody>
          <a:bodyPr/>
          <a:lstStyle/>
          <a:p>
            <a:r>
              <a:rPr lang="en-US" dirty="0"/>
              <a:t>Class diagram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93577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ตัวเชื่อมต่อตรง 2">
            <a:extLst>
              <a:ext uri="{FF2B5EF4-FFF2-40B4-BE49-F238E27FC236}">
                <a16:creationId xmlns:a16="http://schemas.microsoft.com/office/drawing/2014/main" id="{A41FFB19-C0FE-4E73-8B27-0473B5D51AA0}"/>
              </a:ext>
            </a:extLst>
          </p:cNvPr>
          <p:cNvCxnSpPr>
            <a:cxnSpLocks/>
          </p:cNvCxnSpPr>
          <p:nvPr/>
        </p:nvCxnSpPr>
        <p:spPr>
          <a:xfrm flipH="1">
            <a:off x="4206240" y="772357"/>
            <a:ext cx="1422206" cy="2696648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รูปภาพ 1">
            <a:extLst>
              <a:ext uri="{FF2B5EF4-FFF2-40B4-BE49-F238E27FC236}">
                <a16:creationId xmlns:a16="http://schemas.microsoft.com/office/drawing/2014/main" id="{6F40A98A-B845-4CB3-B8C0-8757FB6AEB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1397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CBFC8508-2711-4E0B-9B03-7EA9753038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2488" y="245226"/>
            <a:ext cx="9603275" cy="1049235"/>
          </a:xfrm>
        </p:spPr>
        <p:txBody>
          <a:bodyPr/>
          <a:lstStyle/>
          <a:p>
            <a:r>
              <a:rPr lang="en-US" dirty="0"/>
              <a:t>Project plan</a:t>
            </a:r>
          </a:p>
        </p:txBody>
      </p:sp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85733112-56EB-4C4F-813A-91BB00AE3D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170" y="810589"/>
            <a:ext cx="10891341" cy="5982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9559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1011D00E-AFCD-45CC-A876-ACBCE0290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177381"/>
            <a:ext cx="9603275" cy="1049235"/>
          </a:xfrm>
        </p:spPr>
        <p:txBody>
          <a:bodyPr/>
          <a:lstStyle/>
          <a:p>
            <a:r>
              <a:rPr lang="en-US" dirty="0"/>
              <a:t>User interface</a:t>
            </a:r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B5964D86-4C24-4FA8-BC97-C2F4C87429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9749" y="1893113"/>
            <a:ext cx="9603275" cy="345061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Login page</a:t>
            </a:r>
          </a:p>
        </p:txBody>
      </p:sp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629ED6D5-0BBA-4339-ABFD-EFE9D59D6C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2107" y="1893113"/>
            <a:ext cx="4370456" cy="4214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8376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1011D00E-AFCD-45CC-A876-ACBCE0290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177381"/>
            <a:ext cx="9603275" cy="1049235"/>
          </a:xfrm>
        </p:spPr>
        <p:txBody>
          <a:bodyPr/>
          <a:lstStyle/>
          <a:p>
            <a:r>
              <a:rPr lang="en-US" dirty="0"/>
              <a:t>User interface</a:t>
            </a:r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B5964D86-4C24-4FA8-BC97-C2F4C87429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Select date page</a:t>
            </a:r>
          </a:p>
        </p:txBody>
      </p:sp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C5603C9F-AE23-4906-843A-8ADF1C274E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2189" y="1941161"/>
            <a:ext cx="7762043" cy="381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3411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1011D00E-AFCD-45CC-A876-ACBCE0290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177381"/>
            <a:ext cx="9603275" cy="1049235"/>
          </a:xfrm>
        </p:spPr>
        <p:txBody>
          <a:bodyPr/>
          <a:lstStyle/>
          <a:p>
            <a:r>
              <a:rPr lang="en-US" dirty="0"/>
              <a:t>User interface</a:t>
            </a:r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B5964D86-4C24-4FA8-BC97-C2F4C87429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4317" y="1949475"/>
            <a:ext cx="9603275" cy="345061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Select room and time page</a:t>
            </a:r>
          </a:p>
        </p:txBody>
      </p:sp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596C142A-6E58-40C2-80A1-42BE49BFE0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0451" y="1949475"/>
            <a:ext cx="8778870" cy="4398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2432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1011D00E-AFCD-45CC-A876-ACBCE0290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177381"/>
            <a:ext cx="9603275" cy="1049235"/>
          </a:xfrm>
        </p:spPr>
        <p:txBody>
          <a:bodyPr/>
          <a:lstStyle/>
          <a:p>
            <a:r>
              <a:rPr lang="en-US" dirty="0"/>
              <a:t>User interface</a:t>
            </a:r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B5964D86-4C24-4FA8-BC97-C2F4C87429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Input information page</a:t>
            </a:r>
          </a:p>
        </p:txBody>
      </p:sp>
      <p:pic>
        <p:nvPicPr>
          <p:cNvPr id="6" name="รูปภาพ 5">
            <a:extLst>
              <a:ext uri="{FF2B5EF4-FFF2-40B4-BE49-F238E27FC236}">
                <a16:creationId xmlns:a16="http://schemas.microsoft.com/office/drawing/2014/main" id="{A034CD52-D317-434E-A838-AF021B395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0641" y="2641327"/>
            <a:ext cx="7557856" cy="3980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3307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1011D00E-AFCD-45CC-A876-ACBCE0290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8016" y="902018"/>
            <a:ext cx="6340811" cy="611520"/>
          </a:xfrm>
        </p:spPr>
        <p:txBody>
          <a:bodyPr>
            <a:normAutofit/>
          </a:bodyPr>
          <a:lstStyle/>
          <a:p>
            <a:r>
              <a:rPr lang="th-TH" dirty="0"/>
              <a:t>หากมีการจองแล้วแต่ยังไม่ </a:t>
            </a:r>
            <a:r>
              <a:rPr lang="en-US" dirty="0" err="1"/>
              <a:t>checkin</a:t>
            </a:r>
            <a:r>
              <a:rPr lang="en-US" dirty="0"/>
              <a:t> </a:t>
            </a:r>
            <a:r>
              <a:rPr lang="th-TH" dirty="0"/>
              <a:t>จะเป็นสีเทา</a:t>
            </a:r>
            <a:endParaRPr lang="en-US" dirty="0"/>
          </a:p>
        </p:txBody>
      </p:sp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6A995851-86F0-43F0-AB03-88754440E2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3318" y="711422"/>
            <a:ext cx="2083750" cy="764310"/>
          </a:xfrm>
          <a:prstGeom prst="rect">
            <a:avLst/>
          </a:prstGeom>
        </p:spPr>
      </p:pic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7170EDD7-6E8A-4229-AF35-D7C2F5BBEE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3318" y="5098927"/>
            <a:ext cx="2083749" cy="933450"/>
          </a:xfrm>
          <a:prstGeom prst="rect">
            <a:avLst/>
          </a:prstGeom>
        </p:spPr>
      </p:pic>
      <p:sp>
        <p:nvSpPr>
          <p:cNvPr id="5" name="ชื่อเรื่อง 1">
            <a:extLst>
              <a:ext uri="{FF2B5EF4-FFF2-40B4-BE49-F238E27FC236}">
                <a16:creationId xmlns:a16="http://schemas.microsoft.com/office/drawing/2014/main" id="{24283457-B81A-4239-8CA2-FD455C224968}"/>
              </a:ext>
            </a:extLst>
          </p:cNvPr>
          <p:cNvSpPr txBox="1">
            <a:spLocks/>
          </p:cNvSpPr>
          <p:nvPr/>
        </p:nvSpPr>
        <p:spPr>
          <a:xfrm>
            <a:off x="4208016" y="2266792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th-TH" dirty="0"/>
              <a:t>จองแล้วเช็คอินในเวลาที่จองแล้วจะเป็นสีเขียว</a:t>
            </a:r>
            <a:endParaRPr lang="en-US" dirty="0"/>
          </a:p>
        </p:txBody>
      </p:sp>
      <p:pic>
        <p:nvPicPr>
          <p:cNvPr id="6" name="รูปภาพ 5">
            <a:extLst>
              <a:ext uri="{FF2B5EF4-FFF2-40B4-BE49-F238E27FC236}">
                <a16:creationId xmlns:a16="http://schemas.microsoft.com/office/drawing/2014/main" id="{5D3ADFC7-8C5E-47C6-A89D-9867E739C8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3319" y="2080361"/>
            <a:ext cx="2083750" cy="865790"/>
          </a:xfrm>
          <a:prstGeom prst="rect">
            <a:avLst/>
          </a:prstGeom>
        </p:spPr>
      </p:pic>
      <p:sp>
        <p:nvSpPr>
          <p:cNvPr id="7" name="ชื่อเรื่อง 1">
            <a:extLst>
              <a:ext uri="{FF2B5EF4-FFF2-40B4-BE49-F238E27FC236}">
                <a16:creationId xmlns:a16="http://schemas.microsoft.com/office/drawing/2014/main" id="{81A3BF43-1253-4869-96AB-F66ED58C9F5E}"/>
              </a:ext>
            </a:extLst>
          </p:cNvPr>
          <p:cNvSpPr txBox="1">
            <a:spLocks/>
          </p:cNvSpPr>
          <p:nvPr/>
        </p:nvSpPr>
        <p:spPr>
          <a:xfrm>
            <a:off x="4209093" y="3645300"/>
            <a:ext cx="12679467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th-TH" sz="2800" dirty="0"/>
              <a:t>จองแล้วแต่ไม่ </a:t>
            </a:r>
            <a:r>
              <a:rPr lang="en-US" sz="2800" dirty="0" err="1"/>
              <a:t>checkin</a:t>
            </a:r>
            <a:r>
              <a:rPr lang="en-US" sz="2800" dirty="0"/>
              <a:t> </a:t>
            </a:r>
            <a:r>
              <a:rPr lang="th-TH" sz="2800" dirty="0"/>
              <a:t>ตามเวลาที่กำหนดจะเป็นสีแดง</a:t>
            </a:r>
            <a:r>
              <a:rPr lang="en-US" sz="2800" dirty="0"/>
              <a:t> </a:t>
            </a:r>
          </a:p>
          <a:p>
            <a:r>
              <a:rPr lang="th-TH" sz="2800" dirty="0"/>
              <a:t>หรือ 15 นาทีหลังจากเวลาเริ่มแล้วยังไม่ </a:t>
            </a:r>
            <a:r>
              <a:rPr lang="en-US" sz="2800" dirty="0" err="1"/>
              <a:t>Checkin</a:t>
            </a:r>
            <a:endParaRPr lang="en-US" sz="2800" dirty="0"/>
          </a:p>
          <a:p>
            <a:r>
              <a:rPr lang="th-TH" sz="2800" dirty="0"/>
              <a:t>หรือจองแล้วแต่ภายใน </a:t>
            </a:r>
            <a:r>
              <a:rPr lang="en-US" sz="2800" dirty="0"/>
              <a:t>30 </a:t>
            </a:r>
            <a:r>
              <a:rPr lang="th-TH" sz="2800" dirty="0"/>
              <a:t>นาทีไม่มาจองจะตัดเวลาให้เวลาว่างเพื่อให้คนอื่นจองต่อได้</a:t>
            </a:r>
            <a:endParaRPr lang="en-US" sz="2800" dirty="0"/>
          </a:p>
        </p:txBody>
      </p:sp>
      <p:pic>
        <p:nvPicPr>
          <p:cNvPr id="8" name="รูปภาพ 7">
            <a:extLst>
              <a:ext uri="{FF2B5EF4-FFF2-40B4-BE49-F238E27FC236}">
                <a16:creationId xmlns:a16="http://schemas.microsoft.com/office/drawing/2014/main" id="{8FBF87C2-F268-4DED-B793-59E79326B0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33319" y="3645300"/>
            <a:ext cx="2083750" cy="848998"/>
          </a:xfrm>
          <a:prstGeom prst="rect">
            <a:avLst/>
          </a:prstGeom>
        </p:spPr>
      </p:pic>
      <p:sp>
        <p:nvSpPr>
          <p:cNvPr id="9" name="ชื่อเรื่อง 1">
            <a:extLst>
              <a:ext uri="{FF2B5EF4-FFF2-40B4-BE49-F238E27FC236}">
                <a16:creationId xmlns:a16="http://schemas.microsoft.com/office/drawing/2014/main" id="{A1BD8C1E-DB1E-4EAC-8997-897D521901EB}"/>
              </a:ext>
            </a:extLst>
          </p:cNvPr>
          <p:cNvSpPr txBox="1">
            <a:spLocks/>
          </p:cNvSpPr>
          <p:nvPr/>
        </p:nvSpPr>
        <p:spPr>
          <a:xfrm>
            <a:off x="4208015" y="5290408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Checkout </a:t>
            </a:r>
            <a:r>
              <a:rPr lang="th-TH" dirty="0"/>
              <a:t>หลังจากประชุมเสร็จจะเป็นสีเขียว</a:t>
            </a:r>
          </a:p>
          <a:p>
            <a:r>
              <a:rPr lang="th-TH" dirty="0"/>
              <a:t>จะ</a:t>
            </a:r>
            <a:r>
              <a:rPr lang="en-US" dirty="0"/>
              <a:t>checkout</a:t>
            </a:r>
            <a:r>
              <a:rPr lang="th-TH" dirty="0"/>
              <a:t>ด้วยตัวเองหรือระบบ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01927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1011D00E-AFCD-45CC-A876-ACBCE0290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177381"/>
            <a:ext cx="9603275" cy="1049235"/>
          </a:xfrm>
        </p:spPr>
        <p:txBody>
          <a:bodyPr/>
          <a:lstStyle/>
          <a:p>
            <a:r>
              <a:rPr lang="en-US" dirty="0"/>
              <a:t>User interface</a:t>
            </a:r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B5964D86-4C24-4FA8-BC97-C2F4C87429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Cancel book page and </a:t>
            </a:r>
            <a:r>
              <a:rPr lang="en-US" dirty="0" err="1"/>
              <a:t>Checkin</a:t>
            </a:r>
            <a:endParaRPr lang="en-US" dirty="0"/>
          </a:p>
        </p:txBody>
      </p:sp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8E5703A1-27D7-4790-A5A3-C052678875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9336" y="2855372"/>
            <a:ext cx="5768967" cy="2080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3852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1011D00E-AFCD-45CC-A876-ACBCE0290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177381"/>
            <a:ext cx="9603275" cy="1049235"/>
          </a:xfrm>
        </p:spPr>
        <p:txBody>
          <a:bodyPr/>
          <a:lstStyle/>
          <a:p>
            <a:r>
              <a:rPr lang="en-US" dirty="0"/>
              <a:t>User interface</a:t>
            </a:r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B5964D86-4C24-4FA8-BC97-C2F4C87429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Edit book page</a:t>
            </a:r>
          </a:p>
        </p:txBody>
      </p:sp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19BCF05E-A3D4-4809-9216-E7C3B627FA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8105" y="1974947"/>
            <a:ext cx="7696940" cy="3910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3592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1011D00E-AFCD-45CC-A876-ACBCE0290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177381"/>
            <a:ext cx="9603275" cy="1049235"/>
          </a:xfrm>
        </p:spPr>
        <p:txBody>
          <a:bodyPr/>
          <a:lstStyle/>
          <a:p>
            <a:r>
              <a:rPr lang="en-US" dirty="0"/>
              <a:t>User interface</a:t>
            </a:r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B5964D86-4C24-4FA8-BC97-C2F4C87429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Dashboard page</a:t>
            </a:r>
            <a:r>
              <a:rPr lang="th-TH" dirty="0"/>
              <a:t> เลือกช่วงเวลา</a:t>
            </a:r>
            <a:endParaRPr lang="en-US" dirty="0"/>
          </a:p>
        </p:txBody>
      </p:sp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7CF025F8-13C1-409C-8487-F9E52F746D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579" y="2767151"/>
            <a:ext cx="9182100" cy="249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2002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48F7B0B6-0734-41A2-AFC0-86CD8A690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interface</a:t>
            </a:r>
          </a:p>
        </p:txBody>
      </p:sp>
      <p:sp>
        <p:nvSpPr>
          <p:cNvPr id="4" name="ตัวแทนเนื้อหา 2">
            <a:extLst>
              <a:ext uri="{FF2B5EF4-FFF2-40B4-BE49-F238E27FC236}">
                <a16:creationId xmlns:a16="http://schemas.microsoft.com/office/drawing/2014/main" id="{1A87C6C2-3BDB-4ACA-9468-2DB9A50458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345061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Dashboard page</a:t>
            </a:r>
            <a:r>
              <a:rPr lang="th-TH" dirty="0"/>
              <a:t> แสดงตารางที่มีคนจองตามช่วงเวลาที่เลือก พร้อมปุ่ม </a:t>
            </a:r>
            <a:r>
              <a:rPr lang="en-US" dirty="0"/>
              <a:t>Export </a:t>
            </a:r>
            <a:r>
              <a:rPr lang="th-TH" dirty="0"/>
              <a:t>ออกเป็นไฟล์ </a:t>
            </a:r>
            <a:r>
              <a:rPr lang="en-US" dirty="0"/>
              <a:t>xlsx(excel)</a:t>
            </a:r>
          </a:p>
        </p:txBody>
      </p:sp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7B2DACE2-2980-44DA-B066-08336E755B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687" y="3094905"/>
            <a:ext cx="10114625" cy="3187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1882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1011D00E-AFCD-45CC-A876-ACBCE0290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177381"/>
            <a:ext cx="9603275" cy="1049235"/>
          </a:xfrm>
        </p:spPr>
        <p:txBody>
          <a:bodyPr/>
          <a:lstStyle/>
          <a:p>
            <a:r>
              <a:rPr lang="en-US" dirty="0"/>
              <a:t>User interface</a:t>
            </a:r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B5964D86-4C24-4FA8-BC97-C2F4C87429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System Admin page</a:t>
            </a:r>
            <a:r>
              <a:rPr lang="th-TH" dirty="0"/>
              <a:t> ใช้ได้เฉพาะ </a:t>
            </a:r>
            <a:r>
              <a:rPr lang="en-US" dirty="0"/>
              <a:t>Admin </a:t>
            </a:r>
            <a:r>
              <a:rPr lang="th-TH" dirty="0"/>
              <a:t>สามารถ </a:t>
            </a:r>
            <a:r>
              <a:rPr lang="en-US" dirty="0"/>
              <a:t>Edit </a:t>
            </a:r>
            <a:r>
              <a:rPr lang="th-TH" dirty="0"/>
              <a:t>หรือ </a:t>
            </a:r>
            <a:r>
              <a:rPr lang="en-US" dirty="0"/>
              <a:t>Delete User </a:t>
            </a:r>
            <a:r>
              <a:rPr lang="th-TH" dirty="0"/>
              <a:t>ได้</a:t>
            </a:r>
            <a:endParaRPr lang="en-US" dirty="0"/>
          </a:p>
        </p:txBody>
      </p:sp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8192EED1-D3ED-40B4-8B2A-B747030299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0978" y="2568297"/>
            <a:ext cx="8704475" cy="4126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9660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E4A7CF02-155A-452D-867A-CC6E6F018B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8" y="1248403"/>
            <a:ext cx="9603275" cy="1049235"/>
          </a:xfrm>
        </p:spPr>
        <p:txBody>
          <a:bodyPr/>
          <a:lstStyle/>
          <a:p>
            <a:r>
              <a:rPr lang="en-US" dirty="0"/>
              <a:t>Requirement</a:t>
            </a:r>
          </a:p>
        </p:txBody>
      </p:sp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98CECAD4-0089-4631-8086-0D3A8FA816F6}"/>
              </a:ext>
            </a:extLst>
          </p:cNvPr>
          <p:cNvSpPr txBox="1"/>
          <p:nvPr/>
        </p:nvSpPr>
        <p:spPr>
          <a:xfrm>
            <a:off x="1451578" y="2297638"/>
            <a:ext cx="704887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/>
              <a:t>ในฐานะทางบริษัท</a:t>
            </a:r>
            <a:endParaRPr lang="en-US" dirty="0"/>
          </a:p>
          <a:p>
            <a:endParaRPr lang="th-TH" dirty="0"/>
          </a:p>
          <a:p>
            <a:r>
              <a:rPr lang="th-TH" dirty="0"/>
              <a:t>ต้องการจองห้องประชุมแบบออนไลน์</a:t>
            </a:r>
          </a:p>
          <a:p>
            <a:r>
              <a:rPr lang="th-TH" dirty="0"/>
              <a:t>เนื่องจากการจองห้องประชุมต้องทำการส่งเมล โทรแจ้ง อาจจะผิดพลาดเนื่องจากไม่อ่านเมลเกิดปัญหาการจองชนกันแล้วต้องโทรตามเพื่อทำให้การจองห้องประชุมลดภาระในส่วนงานจองแล้วให้ทรัพยากรส่วนบุคคลได้ทำหน้าที่ที่มีความสำคัญกว่า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93420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1011D00E-AFCD-45CC-A876-ACBCE0290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177381"/>
            <a:ext cx="9603275" cy="1049235"/>
          </a:xfrm>
        </p:spPr>
        <p:txBody>
          <a:bodyPr/>
          <a:lstStyle/>
          <a:p>
            <a:r>
              <a:rPr lang="en-US" dirty="0"/>
              <a:t>User interface</a:t>
            </a:r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B5964D86-4C24-4FA8-BC97-C2F4C87429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System Admin page</a:t>
            </a:r>
            <a:r>
              <a:rPr lang="th-TH" dirty="0"/>
              <a:t> ใช้ได้เฉพาะ </a:t>
            </a:r>
            <a:r>
              <a:rPr lang="en-US" dirty="0"/>
              <a:t>Admin </a:t>
            </a:r>
            <a:r>
              <a:rPr lang="th-TH" dirty="0"/>
              <a:t>สามารถ </a:t>
            </a:r>
            <a:r>
              <a:rPr lang="en-US" dirty="0"/>
              <a:t>Edit </a:t>
            </a:r>
            <a:r>
              <a:rPr lang="th-TH" dirty="0"/>
              <a:t>หรือ </a:t>
            </a:r>
            <a:r>
              <a:rPr lang="en-US" dirty="0"/>
              <a:t>Delete</a:t>
            </a:r>
            <a:r>
              <a:rPr lang="th-TH" dirty="0"/>
              <a:t> </a:t>
            </a:r>
            <a:r>
              <a:rPr lang="en-US" dirty="0"/>
              <a:t>Meeting Room </a:t>
            </a:r>
            <a:r>
              <a:rPr lang="th-TH" dirty="0"/>
              <a:t>ได้</a:t>
            </a:r>
            <a:endParaRPr lang="en-US" dirty="0"/>
          </a:p>
        </p:txBody>
      </p:sp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0CDBB22D-B71C-4B60-AFA3-F33C210929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5584" y="2459806"/>
            <a:ext cx="8720831" cy="4343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7426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AC94F65D-DF32-4BC5-ABB2-5F491ACB1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interface</a:t>
            </a:r>
          </a:p>
        </p:txBody>
      </p:sp>
      <p:sp>
        <p:nvSpPr>
          <p:cNvPr id="4" name="ตัวแทนเนื้อหา 2">
            <a:extLst>
              <a:ext uri="{FF2B5EF4-FFF2-40B4-BE49-F238E27FC236}">
                <a16:creationId xmlns:a16="http://schemas.microsoft.com/office/drawing/2014/main" id="{36C3D8F7-E573-4393-9E35-5556453521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345061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Set Time </a:t>
            </a:r>
            <a:r>
              <a:rPr lang="th-TH" dirty="0"/>
              <a:t>ไว้เซตเวลาก่อนถึงเวลาแจ้งเตือนและหมดเวลา </a:t>
            </a:r>
            <a:r>
              <a:rPr lang="en-US" dirty="0" err="1"/>
              <a:t>Checkin</a:t>
            </a:r>
            <a:endParaRPr lang="en-US" dirty="0"/>
          </a:p>
        </p:txBody>
      </p:sp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F04CBA8D-2600-4C64-8D49-0B0AFC1493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7672" y="2588233"/>
            <a:ext cx="7793736" cy="3691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7245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A45049B1-8E9E-4920-A64D-DA1136E1EC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8" y="1257280"/>
            <a:ext cx="9603275" cy="1049235"/>
          </a:xfrm>
        </p:spPr>
        <p:txBody>
          <a:bodyPr/>
          <a:lstStyle/>
          <a:p>
            <a:r>
              <a:rPr lang="en-US" dirty="0"/>
              <a:t>Computer language</a:t>
            </a:r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1D65F4D4-03FA-438B-927C-33FFC38D82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8" y="2150107"/>
            <a:ext cx="9603275" cy="3450613"/>
          </a:xfrm>
        </p:spPr>
        <p:txBody>
          <a:bodyPr/>
          <a:lstStyle/>
          <a:p>
            <a:r>
              <a:rPr lang="en-US" dirty="0"/>
              <a:t>Java</a:t>
            </a:r>
            <a:r>
              <a:rPr lang="th-TH" dirty="0"/>
              <a:t> </a:t>
            </a:r>
            <a:r>
              <a:rPr lang="en-US" dirty="0"/>
              <a:t>Programing</a:t>
            </a:r>
          </a:p>
          <a:p>
            <a:r>
              <a:rPr lang="en-US" dirty="0"/>
              <a:t>Typescript</a:t>
            </a:r>
          </a:p>
          <a:p>
            <a:r>
              <a:rPr lang="en-US" dirty="0"/>
              <a:t>Html</a:t>
            </a:r>
          </a:p>
          <a:p>
            <a:r>
              <a:rPr lang="en-US" dirty="0"/>
              <a:t>Structure query language</a:t>
            </a:r>
          </a:p>
        </p:txBody>
      </p:sp>
    </p:spTree>
    <p:extLst>
      <p:ext uri="{BB962C8B-B14F-4D97-AF65-F5344CB8AC3E}">
        <p14:creationId xmlns:p14="http://schemas.microsoft.com/office/powerpoint/2010/main" val="33157862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BC954191-2EB7-4A74-9AD8-65D7EA7BA0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292790"/>
            <a:ext cx="9603275" cy="1049235"/>
          </a:xfrm>
        </p:spPr>
        <p:txBody>
          <a:bodyPr/>
          <a:lstStyle/>
          <a:p>
            <a:r>
              <a:rPr lang="en-US" dirty="0"/>
              <a:t>framework</a:t>
            </a:r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0C18856B-7BF0-4E90-A06C-A8AE3D3B56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273185"/>
            <a:ext cx="9603275" cy="3450613"/>
          </a:xfrm>
        </p:spPr>
        <p:txBody>
          <a:bodyPr/>
          <a:lstStyle/>
          <a:p>
            <a:r>
              <a:rPr lang="en-US" dirty="0"/>
              <a:t>Angular 8</a:t>
            </a:r>
          </a:p>
          <a:p>
            <a:r>
              <a:rPr lang="en-US" dirty="0" err="1"/>
              <a:t>Bulma</a:t>
            </a:r>
            <a:endParaRPr lang="en-US" dirty="0"/>
          </a:p>
          <a:p>
            <a:r>
              <a:rPr lang="en-US" dirty="0"/>
              <a:t>Spring boot Maven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26617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80F8E97C-1077-4113-8AB7-7CBF03FED5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9234" y="1159626"/>
            <a:ext cx="9603275" cy="1049235"/>
          </a:xfrm>
        </p:spPr>
        <p:txBody>
          <a:bodyPr/>
          <a:lstStyle/>
          <a:p>
            <a:r>
              <a:rPr lang="en-US" dirty="0"/>
              <a:t>DATABASE</a:t>
            </a:r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846D5677-7467-4FF0-80A4-C5CA405CE9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Microsoft server </a:t>
            </a:r>
            <a:r>
              <a:rPr lang="en-US" dirty="0" err="1"/>
              <a:t>sql</a:t>
            </a:r>
            <a:endParaRPr lang="en-US" dirty="0"/>
          </a:p>
        </p:txBody>
      </p:sp>
      <p:sp>
        <p:nvSpPr>
          <p:cNvPr id="4" name="ชื่อเรื่อง 1">
            <a:extLst>
              <a:ext uri="{FF2B5EF4-FFF2-40B4-BE49-F238E27FC236}">
                <a16:creationId xmlns:a16="http://schemas.microsoft.com/office/drawing/2014/main" id="{5E8F4D3F-52DD-42E3-9E1A-A9B80D4764BD}"/>
              </a:ext>
            </a:extLst>
          </p:cNvPr>
          <p:cNvSpPr txBox="1">
            <a:spLocks/>
          </p:cNvSpPr>
          <p:nvPr/>
        </p:nvSpPr>
        <p:spPr>
          <a:xfrm>
            <a:off x="1612858" y="3064967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Deployment</a:t>
            </a:r>
          </a:p>
        </p:txBody>
      </p:sp>
      <p:sp>
        <p:nvSpPr>
          <p:cNvPr id="5" name="ตัวแทนเนื้อหา 2">
            <a:extLst>
              <a:ext uri="{FF2B5EF4-FFF2-40B4-BE49-F238E27FC236}">
                <a16:creationId xmlns:a16="http://schemas.microsoft.com/office/drawing/2014/main" id="{27B2837E-3608-4B50-A554-72653764931D}"/>
              </a:ext>
            </a:extLst>
          </p:cNvPr>
          <p:cNvSpPr txBox="1">
            <a:spLocks/>
          </p:cNvSpPr>
          <p:nvPr/>
        </p:nvSpPr>
        <p:spPr>
          <a:xfrm>
            <a:off x="1451579" y="376599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Apache Tomcat</a:t>
            </a:r>
          </a:p>
        </p:txBody>
      </p:sp>
    </p:spTree>
    <p:extLst>
      <p:ext uri="{BB962C8B-B14F-4D97-AF65-F5344CB8AC3E}">
        <p14:creationId xmlns:p14="http://schemas.microsoft.com/office/powerpoint/2010/main" val="32714074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68CDFE7E-0E23-4760-AE7F-37E80F66C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239524"/>
            <a:ext cx="9603275" cy="1049235"/>
          </a:xfrm>
        </p:spPr>
        <p:txBody>
          <a:bodyPr/>
          <a:lstStyle/>
          <a:p>
            <a:r>
              <a:rPr lang="en-US" dirty="0"/>
              <a:t>FLOW Book meeting room</a:t>
            </a:r>
          </a:p>
        </p:txBody>
      </p:sp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A8F77E69-D6A0-4914-AF2F-885D2EE36D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6864" y="2389325"/>
            <a:ext cx="636357" cy="636357"/>
          </a:xfrm>
          <a:prstGeom prst="rect">
            <a:avLst/>
          </a:prstGeom>
        </p:spPr>
      </p:pic>
      <p:sp>
        <p:nvSpPr>
          <p:cNvPr id="6" name="สี่เหลี่ยมผืนผ้า 5">
            <a:extLst>
              <a:ext uri="{FF2B5EF4-FFF2-40B4-BE49-F238E27FC236}">
                <a16:creationId xmlns:a16="http://schemas.microsoft.com/office/drawing/2014/main" id="{3CFE7CCD-DFE4-44D5-B9A5-48556A2F73C2}"/>
              </a:ext>
            </a:extLst>
          </p:cNvPr>
          <p:cNvSpPr/>
          <p:nvPr/>
        </p:nvSpPr>
        <p:spPr>
          <a:xfrm>
            <a:off x="1115440" y="3005092"/>
            <a:ext cx="1539204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user</a:t>
            </a:r>
            <a:endParaRPr lang="th-TH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0" name="รูปภาพ 9">
            <a:extLst>
              <a:ext uri="{FF2B5EF4-FFF2-40B4-BE49-F238E27FC236}">
                <a16:creationId xmlns:a16="http://schemas.microsoft.com/office/drawing/2014/main" id="{AED0E9E2-7DE9-40F2-B598-5BC59A2C17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4854" y="2389325"/>
            <a:ext cx="1217674" cy="703216"/>
          </a:xfrm>
          <a:prstGeom prst="rect">
            <a:avLst/>
          </a:prstGeom>
        </p:spPr>
      </p:pic>
      <p:pic>
        <p:nvPicPr>
          <p:cNvPr id="12" name="รูปภาพ 11">
            <a:extLst>
              <a:ext uri="{FF2B5EF4-FFF2-40B4-BE49-F238E27FC236}">
                <a16:creationId xmlns:a16="http://schemas.microsoft.com/office/drawing/2014/main" id="{AE2C9D31-055B-4DAD-8249-6E84CC3B2D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6068" y="2217679"/>
            <a:ext cx="979645" cy="979645"/>
          </a:xfrm>
          <a:prstGeom prst="rect">
            <a:avLst/>
          </a:prstGeom>
        </p:spPr>
      </p:pic>
      <p:sp>
        <p:nvSpPr>
          <p:cNvPr id="14" name="สี่เหลี่ยมผืนผ้า 13">
            <a:extLst>
              <a:ext uri="{FF2B5EF4-FFF2-40B4-BE49-F238E27FC236}">
                <a16:creationId xmlns:a16="http://schemas.microsoft.com/office/drawing/2014/main" id="{0A5FB853-0406-42E6-BF88-C11A6558F6C5}"/>
              </a:ext>
            </a:extLst>
          </p:cNvPr>
          <p:cNvSpPr/>
          <p:nvPr/>
        </p:nvSpPr>
        <p:spPr>
          <a:xfrm>
            <a:off x="3208604" y="3021244"/>
            <a:ext cx="774571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login</a:t>
            </a:r>
            <a:endParaRPr lang="th-TH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6" name="รูปภาพ 15">
            <a:extLst>
              <a:ext uri="{FF2B5EF4-FFF2-40B4-BE49-F238E27FC236}">
                <a16:creationId xmlns:a16="http://schemas.microsoft.com/office/drawing/2014/main" id="{BCF1DA25-3387-4C2C-88A3-071EF69C92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2356" y="2328269"/>
            <a:ext cx="703216" cy="703216"/>
          </a:xfrm>
          <a:prstGeom prst="rect">
            <a:avLst/>
          </a:prstGeom>
        </p:spPr>
      </p:pic>
      <p:pic>
        <p:nvPicPr>
          <p:cNvPr id="17" name="รูปภาพ 16">
            <a:extLst>
              <a:ext uri="{FF2B5EF4-FFF2-40B4-BE49-F238E27FC236}">
                <a16:creationId xmlns:a16="http://schemas.microsoft.com/office/drawing/2014/main" id="{35624972-48C4-479F-B7BE-BA9D20E1DD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6983" y="2355893"/>
            <a:ext cx="1217674" cy="703216"/>
          </a:xfrm>
          <a:prstGeom prst="rect">
            <a:avLst/>
          </a:prstGeom>
        </p:spPr>
      </p:pic>
      <p:sp>
        <p:nvSpPr>
          <p:cNvPr id="18" name="สี่เหลี่ยมผืนผ้า 17">
            <a:extLst>
              <a:ext uri="{FF2B5EF4-FFF2-40B4-BE49-F238E27FC236}">
                <a16:creationId xmlns:a16="http://schemas.microsoft.com/office/drawing/2014/main" id="{039D4851-EDAB-41E2-8375-BBED83B0635A}"/>
              </a:ext>
            </a:extLst>
          </p:cNvPr>
          <p:cNvSpPr/>
          <p:nvPr/>
        </p:nvSpPr>
        <p:spPr>
          <a:xfrm>
            <a:off x="4690774" y="3045042"/>
            <a:ext cx="152637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select date</a:t>
            </a:r>
            <a:endParaRPr lang="th-TH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9" name="รูปภาพ 18">
            <a:extLst>
              <a:ext uri="{FF2B5EF4-FFF2-40B4-BE49-F238E27FC236}">
                <a16:creationId xmlns:a16="http://schemas.microsoft.com/office/drawing/2014/main" id="{F62A623D-85D2-432B-B296-537F62E913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3271" y="2392088"/>
            <a:ext cx="1217674" cy="703216"/>
          </a:xfrm>
          <a:prstGeom prst="rect">
            <a:avLst/>
          </a:prstGeom>
        </p:spPr>
      </p:pic>
      <p:pic>
        <p:nvPicPr>
          <p:cNvPr id="21" name="รูปภาพ 20">
            <a:extLst>
              <a:ext uri="{FF2B5EF4-FFF2-40B4-BE49-F238E27FC236}">
                <a16:creationId xmlns:a16="http://schemas.microsoft.com/office/drawing/2014/main" id="{01F5D8ED-0DE2-4D92-9A73-A577CC4F42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59333" y="2263788"/>
            <a:ext cx="887426" cy="887426"/>
          </a:xfrm>
          <a:prstGeom prst="rect">
            <a:avLst/>
          </a:prstGeom>
        </p:spPr>
      </p:pic>
      <p:sp>
        <p:nvSpPr>
          <p:cNvPr id="22" name="สี่เหลี่ยมผืนผ้า 21">
            <a:extLst>
              <a:ext uri="{FF2B5EF4-FFF2-40B4-BE49-F238E27FC236}">
                <a16:creationId xmlns:a16="http://schemas.microsoft.com/office/drawing/2014/main" id="{03673C46-CD5D-4242-83F1-076301B4A95F}"/>
              </a:ext>
            </a:extLst>
          </p:cNvPr>
          <p:cNvSpPr/>
          <p:nvPr/>
        </p:nvSpPr>
        <p:spPr>
          <a:xfrm>
            <a:off x="7946759" y="2543427"/>
            <a:ext cx="3748462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select period time and room</a:t>
            </a:r>
            <a:endParaRPr lang="th-TH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3" name="รูปภาพ 22">
            <a:extLst>
              <a:ext uri="{FF2B5EF4-FFF2-40B4-BE49-F238E27FC236}">
                <a16:creationId xmlns:a16="http://schemas.microsoft.com/office/drawing/2014/main" id="{9644DCD3-38B2-436A-9D77-985F26E7D8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894209" y="3454553"/>
            <a:ext cx="1217674" cy="703216"/>
          </a:xfrm>
          <a:prstGeom prst="rect">
            <a:avLst/>
          </a:prstGeom>
        </p:spPr>
      </p:pic>
      <p:pic>
        <p:nvPicPr>
          <p:cNvPr id="25" name="รูปภาพ 24">
            <a:extLst>
              <a:ext uri="{FF2B5EF4-FFF2-40B4-BE49-F238E27FC236}">
                <a16:creationId xmlns:a16="http://schemas.microsoft.com/office/drawing/2014/main" id="{81812C45-EF49-4B16-AB60-6C9188DD07D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59333" y="4478489"/>
            <a:ext cx="887427" cy="887427"/>
          </a:xfrm>
          <a:prstGeom prst="rect">
            <a:avLst/>
          </a:prstGeom>
        </p:spPr>
      </p:pic>
      <p:sp>
        <p:nvSpPr>
          <p:cNvPr id="26" name="สี่เหลี่ยมผืนผ้า 25">
            <a:extLst>
              <a:ext uri="{FF2B5EF4-FFF2-40B4-BE49-F238E27FC236}">
                <a16:creationId xmlns:a16="http://schemas.microsoft.com/office/drawing/2014/main" id="{3944DD7E-778E-4E24-996F-FAA3C4BDC346}"/>
              </a:ext>
            </a:extLst>
          </p:cNvPr>
          <p:cNvSpPr/>
          <p:nvPr/>
        </p:nvSpPr>
        <p:spPr>
          <a:xfrm>
            <a:off x="8063442" y="4691369"/>
            <a:ext cx="2350515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input information</a:t>
            </a:r>
            <a:endParaRPr lang="th-TH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8" name="รูปภาพ 27">
            <a:extLst>
              <a:ext uri="{FF2B5EF4-FFF2-40B4-BE49-F238E27FC236}">
                <a16:creationId xmlns:a16="http://schemas.microsoft.com/office/drawing/2014/main" id="{CB9F88B5-94AC-44CB-861D-250BFD11AD6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07824" y="4492795"/>
            <a:ext cx="858811" cy="858811"/>
          </a:xfrm>
          <a:prstGeom prst="rect">
            <a:avLst/>
          </a:prstGeom>
        </p:spPr>
      </p:pic>
      <p:pic>
        <p:nvPicPr>
          <p:cNvPr id="29" name="รูปภาพ 28">
            <a:extLst>
              <a:ext uri="{FF2B5EF4-FFF2-40B4-BE49-F238E27FC236}">
                <a16:creationId xmlns:a16="http://schemas.microsoft.com/office/drawing/2014/main" id="{45BF6A9E-5753-4238-B80A-7F250D6C48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5783318" y="4570593"/>
            <a:ext cx="1217674" cy="703216"/>
          </a:xfrm>
          <a:prstGeom prst="rect">
            <a:avLst/>
          </a:prstGeom>
        </p:spPr>
      </p:pic>
      <p:sp>
        <p:nvSpPr>
          <p:cNvPr id="30" name="สี่เหลี่ยมผืนผ้า 29">
            <a:extLst>
              <a:ext uri="{FF2B5EF4-FFF2-40B4-BE49-F238E27FC236}">
                <a16:creationId xmlns:a16="http://schemas.microsoft.com/office/drawing/2014/main" id="{FC19EB57-43FE-4922-AFB1-3807C2D01611}"/>
              </a:ext>
            </a:extLst>
          </p:cNvPr>
          <p:cNvSpPr/>
          <p:nvPr/>
        </p:nvSpPr>
        <p:spPr>
          <a:xfrm>
            <a:off x="2653005" y="4691367"/>
            <a:ext cx="2001510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</a:t>
            </a:r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ave to system</a:t>
            </a:r>
            <a:endParaRPr lang="th-TH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670076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68CDFE7E-0E23-4760-AE7F-37E80F66C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239524"/>
            <a:ext cx="9603275" cy="1049235"/>
          </a:xfrm>
        </p:spPr>
        <p:txBody>
          <a:bodyPr/>
          <a:lstStyle/>
          <a:p>
            <a:r>
              <a:rPr lang="en-US" dirty="0"/>
              <a:t>FLOW Dashboard</a:t>
            </a:r>
          </a:p>
        </p:txBody>
      </p:sp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A8F77E69-D6A0-4914-AF2F-885D2EE36D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4721" y="2939741"/>
            <a:ext cx="636357" cy="636357"/>
          </a:xfrm>
          <a:prstGeom prst="rect">
            <a:avLst/>
          </a:prstGeom>
        </p:spPr>
      </p:pic>
      <p:sp>
        <p:nvSpPr>
          <p:cNvPr id="6" name="สี่เหลี่ยมผืนผ้า 5">
            <a:extLst>
              <a:ext uri="{FF2B5EF4-FFF2-40B4-BE49-F238E27FC236}">
                <a16:creationId xmlns:a16="http://schemas.microsoft.com/office/drawing/2014/main" id="{3CFE7CCD-DFE4-44D5-B9A5-48556A2F73C2}"/>
              </a:ext>
            </a:extLst>
          </p:cNvPr>
          <p:cNvSpPr/>
          <p:nvPr/>
        </p:nvSpPr>
        <p:spPr>
          <a:xfrm>
            <a:off x="1053297" y="3555508"/>
            <a:ext cx="1539204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user</a:t>
            </a:r>
            <a:endParaRPr lang="th-TH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0" name="รูปภาพ 9">
            <a:extLst>
              <a:ext uri="{FF2B5EF4-FFF2-40B4-BE49-F238E27FC236}">
                <a16:creationId xmlns:a16="http://schemas.microsoft.com/office/drawing/2014/main" id="{AED0E9E2-7DE9-40F2-B598-5BC59A2C17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711" y="2939741"/>
            <a:ext cx="1217674" cy="703216"/>
          </a:xfrm>
          <a:prstGeom prst="rect">
            <a:avLst/>
          </a:prstGeom>
        </p:spPr>
      </p:pic>
      <p:pic>
        <p:nvPicPr>
          <p:cNvPr id="12" name="รูปภาพ 11">
            <a:extLst>
              <a:ext uri="{FF2B5EF4-FFF2-40B4-BE49-F238E27FC236}">
                <a16:creationId xmlns:a16="http://schemas.microsoft.com/office/drawing/2014/main" id="{AE2C9D31-055B-4DAD-8249-6E84CC3B2D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3925" y="2768095"/>
            <a:ext cx="979645" cy="979645"/>
          </a:xfrm>
          <a:prstGeom prst="rect">
            <a:avLst/>
          </a:prstGeom>
        </p:spPr>
      </p:pic>
      <p:sp>
        <p:nvSpPr>
          <p:cNvPr id="14" name="สี่เหลี่ยมผืนผ้า 13">
            <a:extLst>
              <a:ext uri="{FF2B5EF4-FFF2-40B4-BE49-F238E27FC236}">
                <a16:creationId xmlns:a16="http://schemas.microsoft.com/office/drawing/2014/main" id="{0A5FB853-0406-42E6-BF88-C11A6558F6C5}"/>
              </a:ext>
            </a:extLst>
          </p:cNvPr>
          <p:cNvSpPr/>
          <p:nvPr/>
        </p:nvSpPr>
        <p:spPr>
          <a:xfrm>
            <a:off x="3146461" y="3571660"/>
            <a:ext cx="774571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login</a:t>
            </a:r>
            <a:endParaRPr lang="th-TH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6" name="รูปภาพ 15">
            <a:extLst>
              <a:ext uri="{FF2B5EF4-FFF2-40B4-BE49-F238E27FC236}">
                <a16:creationId xmlns:a16="http://schemas.microsoft.com/office/drawing/2014/main" id="{BCF1DA25-3387-4C2C-88A3-071EF69C92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89737" y="2906309"/>
            <a:ext cx="703216" cy="703216"/>
          </a:xfrm>
          <a:prstGeom prst="rect">
            <a:avLst/>
          </a:prstGeom>
        </p:spPr>
      </p:pic>
      <p:pic>
        <p:nvPicPr>
          <p:cNvPr id="17" name="รูปภาพ 16">
            <a:extLst>
              <a:ext uri="{FF2B5EF4-FFF2-40B4-BE49-F238E27FC236}">
                <a16:creationId xmlns:a16="http://schemas.microsoft.com/office/drawing/2014/main" id="{35624972-48C4-479F-B7BE-BA9D20E1DD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4840" y="2906309"/>
            <a:ext cx="1217674" cy="703216"/>
          </a:xfrm>
          <a:prstGeom prst="rect">
            <a:avLst/>
          </a:prstGeom>
        </p:spPr>
      </p:pic>
      <p:sp>
        <p:nvSpPr>
          <p:cNvPr id="18" name="สี่เหลี่ยมผืนผ้า 17">
            <a:extLst>
              <a:ext uri="{FF2B5EF4-FFF2-40B4-BE49-F238E27FC236}">
                <a16:creationId xmlns:a16="http://schemas.microsoft.com/office/drawing/2014/main" id="{039D4851-EDAB-41E2-8375-BBED83B0635A}"/>
              </a:ext>
            </a:extLst>
          </p:cNvPr>
          <p:cNvSpPr/>
          <p:nvPr/>
        </p:nvSpPr>
        <p:spPr>
          <a:xfrm>
            <a:off x="6538694" y="3623082"/>
            <a:ext cx="1805302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select month</a:t>
            </a:r>
          </a:p>
          <a:p>
            <a:pPr algn="ctr"/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&amp;</a:t>
            </a:r>
          </a:p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Select year</a:t>
            </a:r>
            <a:endParaRPr lang="th-TH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9" name="รูปภาพ 18">
            <a:extLst>
              <a:ext uri="{FF2B5EF4-FFF2-40B4-BE49-F238E27FC236}">
                <a16:creationId xmlns:a16="http://schemas.microsoft.com/office/drawing/2014/main" id="{F62A623D-85D2-432B-B296-537F62E913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0652" y="2970128"/>
            <a:ext cx="1217674" cy="703216"/>
          </a:xfrm>
          <a:prstGeom prst="rect">
            <a:avLst/>
          </a:prstGeom>
        </p:spPr>
      </p:pic>
      <p:pic>
        <p:nvPicPr>
          <p:cNvPr id="8" name="รูปภาพ 7">
            <a:extLst>
              <a:ext uri="{FF2B5EF4-FFF2-40B4-BE49-F238E27FC236}">
                <a16:creationId xmlns:a16="http://schemas.microsoft.com/office/drawing/2014/main" id="{84F69075-50BE-4129-8F25-C187905399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12134" y="2955137"/>
            <a:ext cx="1152896" cy="768597"/>
          </a:xfrm>
          <a:prstGeom prst="rect">
            <a:avLst/>
          </a:prstGeom>
        </p:spPr>
      </p:pic>
      <p:sp>
        <p:nvSpPr>
          <p:cNvPr id="24" name="สี่เหลี่ยมผืนผ้า 23">
            <a:extLst>
              <a:ext uri="{FF2B5EF4-FFF2-40B4-BE49-F238E27FC236}">
                <a16:creationId xmlns:a16="http://schemas.microsoft.com/office/drawing/2014/main" id="{BFB9DA08-D7B4-4EE4-BFC1-6E8B654604D0}"/>
              </a:ext>
            </a:extLst>
          </p:cNvPr>
          <p:cNvSpPr/>
          <p:nvPr/>
        </p:nvSpPr>
        <p:spPr>
          <a:xfrm>
            <a:off x="9988182" y="3088140"/>
            <a:ext cx="1628972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output data</a:t>
            </a:r>
            <a:endParaRPr lang="th-TH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1" name="รูปภาพ 10">
            <a:extLst>
              <a:ext uri="{FF2B5EF4-FFF2-40B4-BE49-F238E27FC236}">
                <a16:creationId xmlns:a16="http://schemas.microsoft.com/office/drawing/2014/main" id="{0C839BB3-2594-4518-8C0D-DA7B41F91F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23387" y="2800172"/>
            <a:ext cx="915490" cy="915490"/>
          </a:xfrm>
          <a:prstGeom prst="rect">
            <a:avLst/>
          </a:prstGeom>
        </p:spPr>
      </p:pic>
      <p:sp>
        <p:nvSpPr>
          <p:cNvPr id="31" name="สี่เหลี่ยมผืนผ้า 30">
            <a:extLst>
              <a:ext uri="{FF2B5EF4-FFF2-40B4-BE49-F238E27FC236}">
                <a16:creationId xmlns:a16="http://schemas.microsoft.com/office/drawing/2014/main" id="{F00FF5C3-0A10-4292-8989-B8BB2FFBD8D4}"/>
              </a:ext>
            </a:extLst>
          </p:cNvPr>
          <p:cNvSpPr/>
          <p:nvPr/>
        </p:nvSpPr>
        <p:spPr>
          <a:xfrm>
            <a:off x="4452261" y="3560699"/>
            <a:ext cx="1762214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select menu </a:t>
            </a:r>
          </a:p>
          <a:p>
            <a:pPr algn="ctr"/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dashboard</a:t>
            </a:r>
            <a:endParaRPr lang="th-TH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2" name="รูปภาพ 31">
            <a:extLst>
              <a:ext uri="{FF2B5EF4-FFF2-40B4-BE49-F238E27FC236}">
                <a16:creationId xmlns:a16="http://schemas.microsoft.com/office/drawing/2014/main" id="{4CD8D429-7526-48E6-8978-77B390504F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5659" y="2939741"/>
            <a:ext cx="1217674" cy="703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0262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68CDFE7E-0E23-4760-AE7F-37E80F66C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239524"/>
            <a:ext cx="9603275" cy="1049235"/>
          </a:xfrm>
        </p:spPr>
        <p:txBody>
          <a:bodyPr/>
          <a:lstStyle/>
          <a:p>
            <a:r>
              <a:rPr lang="en-US" dirty="0"/>
              <a:t>FLOW system admin</a:t>
            </a:r>
          </a:p>
        </p:txBody>
      </p:sp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A8F77E69-D6A0-4914-AF2F-885D2EE36D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8290" y="2957496"/>
            <a:ext cx="636357" cy="636357"/>
          </a:xfrm>
          <a:prstGeom prst="rect">
            <a:avLst/>
          </a:prstGeom>
        </p:spPr>
      </p:pic>
      <p:sp>
        <p:nvSpPr>
          <p:cNvPr id="6" name="สี่เหลี่ยมผืนผ้า 5">
            <a:extLst>
              <a:ext uri="{FF2B5EF4-FFF2-40B4-BE49-F238E27FC236}">
                <a16:creationId xmlns:a16="http://schemas.microsoft.com/office/drawing/2014/main" id="{3CFE7CCD-DFE4-44D5-B9A5-48556A2F73C2}"/>
              </a:ext>
            </a:extLst>
          </p:cNvPr>
          <p:cNvSpPr/>
          <p:nvPr/>
        </p:nvSpPr>
        <p:spPr>
          <a:xfrm>
            <a:off x="866866" y="3573263"/>
            <a:ext cx="1539204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admin</a:t>
            </a:r>
            <a:endParaRPr lang="th-TH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0" name="รูปภาพ 9">
            <a:extLst>
              <a:ext uri="{FF2B5EF4-FFF2-40B4-BE49-F238E27FC236}">
                <a16:creationId xmlns:a16="http://schemas.microsoft.com/office/drawing/2014/main" id="{AED0E9E2-7DE9-40F2-B598-5BC59A2C17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6280" y="2957496"/>
            <a:ext cx="1217674" cy="703216"/>
          </a:xfrm>
          <a:prstGeom prst="rect">
            <a:avLst/>
          </a:prstGeom>
        </p:spPr>
      </p:pic>
      <p:pic>
        <p:nvPicPr>
          <p:cNvPr id="12" name="รูปภาพ 11">
            <a:extLst>
              <a:ext uri="{FF2B5EF4-FFF2-40B4-BE49-F238E27FC236}">
                <a16:creationId xmlns:a16="http://schemas.microsoft.com/office/drawing/2014/main" id="{AE2C9D31-055B-4DAD-8249-6E84CC3B2D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7494" y="2785850"/>
            <a:ext cx="979645" cy="979645"/>
          </a:xfrm>
          <a:prstGeom prst="rect">
            <a:avLst/>
          </a:prstGeom>
        </p:spPr>
      </p:pic>
      <p:sp>
        <p:nvSpPr>
          <p:cNvPr id="14" name="สี่เหลี่ยมผืนผ้า 13">
            <a:extLst>
              <a:ext uri="{FF2B5EF4-FFF2-40B4-BE49-F238E27FC236}">
                <a16:creationId xmlns:a16="http://schemas.microsoft.com/office/drawing/2014/main" id="{0A5FB853-0406-42E6-BF88-C11A6558F6C5}"/>
              </a:ext>
            </a:extLst>
          </p:cNvPr>
          <p:cNvSpPr/>
          <p:nvPr/>
        </p:nvSpPr>
        <p:spPr>
          <a:xfrm>
            <a:off x="2960030" y="3589415"/>
            <a:ext cx="774571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login</a:t>
            </a:r>
            <a:endParaRPr lang="th-TH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7" name="รูปภาพ 16">
            <a:extLst>
              <a:ext uri="{FF2B5EF4-FFF2-40B4-BE49-F238E27FC236}">
                <a16:creationId xmlns:a16="http://schemas.microsoft.com/office/drawing/2014/main" id="{35624972-48C4-479F-B7BE-BA9D20E1DD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8409" y="2924064"/>
            <a:ext cx="1217674" cy="703216"/>
          </a:xfrm>
          <a:prstGeom prst="rect">
            <a:avLst/>
          </a:prstGeom>
        </p:spPr>
      </p:pic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F3B296F2-9D0F-4F62-910C-E4B92F3B65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5176" y="2871672"/>
            <a:ext cx="807999" cy="807999"/>
          </a:xfrm>
          <a:prstGeom prst="rect">
            <a:avLst/>
          </a:prstGeom>
        </p:spPr>
      </p:pic>
      <p:sp>
        <p:nvSpPr>
          <p:cNvPr id="24" name="สี่เหลี่ยมผืนผ้า 23">
            <a:extLst>
              <a:ext uri="{FF2B5EF4-FFF2-40B4-BE49-F238E27FC236}">
                <a16:creationId xmlns:a16="http://schemas.microsoft.com/office/drawing/2014/main" id="{32189EA3-DF03-47E3-A945-F18D6602A8FE}"/>
              </a:ext>
            </a:extLst>
          </p:cNvPr>
          <p:cNvSpPr/>
          <p:nvPr/>
        </p:nvSpPr>
        <p:spPr>
          <a:xfrm>
            <a:off x="3981353" y="3275671"/>
            <a:ext cx="2061783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br>
              <a:rPr lang="en-US" sz="2400" dirty="0"/>
            </a:br>
            <a:r>
              <a:rPr lang="en-US" sz="2400" dirty="0"/>
              <a:t>check eligibility</a:t>
            </a:r>
            <a:endParaRPr lang="th-TH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7" name="รูปภาพ 26">
            <a:extLst>
              <a:ext uri="{FF2B5EF4-FFF2-40B4-BE49-F238E27FC236}">
                <a16:creationId xmlns:a16="http://schemas.microsoft.com/office/drawing/2014/main" id="{1356373C-9992-4811-8AD1-DA05710DB2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6507" y="2785850"/>
            <a:ext cx="915490" cy="915490"/>
          </a:xfrm>
          <a:prstGeom prst="rect">
            <a:avLst/>
          </a:prstGeom>
        </p:spPr>
      </p:pic>
      <p:sp>
        <p:nvSpPr>
          <p:cNvPr id="31" name="สี่เหลี่ยมผืนผ้า 30">
            <a:extLst>
              <a:ext uri="{FF2B5EF4-FFF2-40B4-BE49-F238E27FC236}">
                <a16:creationId xmlns:a16="http://schemas.microsoft.com/office/drawing/2014/main" id="{171ED3FD-187A-4019-A037-B207BCF164D1}"/>
              </a:ext>
            </a:extLst>
          </p:cNvPr>
          <p:cNvSpPr/>
          <p:nvPr/>
        </p:nvSpPr>
        <p:spPr>
          <a:xfrm>
            <a:off x="6187350" y="3546377"/>
            <a:ext cx="1898277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select menu </a:t>
            </a:r>
          </a:p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System admin</a:t>
            </a:r>
            <a:endParaRPr lang="th-TH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2" name="รูปภาพ 31">
            <a:extLst>
              <a:ext uri="{FF2B5EF4-FFF2-40B4-BE49-F238E27FC236}">
                <a16:creationId xmlns:a16="http://schemas.microsoft.com/office/drawing/2014/main" id="{C8DFF2E5-40BB-4357-A165-69C1C05CEC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9454" y="2957496"/>
            <a:ext cx="1217674" cy="703216"/>
          </a:xfrm>
          <a:prstGeom prst="rect">
            <a:avLst/>
          </a:prstGeom>
        </p:spPr>
      </p:pic>
      <p:pic>
        <p:nvPicPr>
          <p:cNvPr id="8" name="รูปภาพ 7">
            <a:extLst>
              <a:ext uri="{FF2B5EF4-FFF2-40B4-BE49-F238E27FC236}">
                <a16:creationId xmlns:a16="http://schemas.microsoft.com/office/drawing/2014/main" id="{1B751329-74CE-4B96-955A-C3111E1F89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29694" y="2924064"/>
            <a:ext cx="675384" cy="675384"/>
          </a:xfrm>
          <a:prstGeom prst="rect">
            <a:avLst/>
          </a:prstGeom>
        </p:spPr>
      </p:pic>
      <p:sp>
        <p:nvSpPr>
          <p:cNvPr id="33" name="สี่เหลี่ยมผืนผ้า 32">
            <a:extLst>
              <a:ext uri="{FF2B5EF4-FFF2-40B4-BE49-F238E27FC236}">
                <a16:creationId xmlns:a16="http://schemas.microsoft.com/office/drawing/2014/main" id="{A76B1DD7-4A5B-418A-B1CF-23CC5E0B3161}"/>
              </a:ext>
            </a:extLst>
          </p:cNvPr>
          <p:cNvSpPr/>
          <p:nvPr/>
        </p:nvSpPr>
        <p:spPr>
          <a:xfrm>
            <a:off x="10035436" y="2644170"/>
            <a:ext cx="1027845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Add</a:t>
            </a:r>
          </a:p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Edit</a:t>
            </a:r>
          </a:p>
          <a:p>
            <a:pPr algn="ctr"/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Delete</a:t>
            </a:r>
          </a:p>
          <a:p>
            <a:pPr algn="ctr"/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user</a:t>
            </a:r>
            <a:endParaRPr lang="th-TH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4" name="รูปภาพ 33">
            <a:extLst>
              <a:ext uri="{FF2B5EF4-FFF2-40B4-BE49-F238E27FC236}">
                <a16:creationId xmlns:a16="http://schemas.microsoft.com/office/drawing/2014/main" id="{585A592E-D6AD-4827-977D-68B4A7AD07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2950" y="2957496"/>
            <a:ext cx="1217674" cy="703216"/>
          </a:xfrm>
          <a:prstGeom prst="rect">
            <a:avLst/>
          </a:prstGeom>
        </p:spPr>
      </p:pic>
      <p:pic>
        <p:nvPicPr>
          <p:cNvPr id="35" name="รูปภาพ 34">
            <a:extLst>
              <a:ext uri="{FF2B5EF4-FFF2-40B4-BE49-F238E27FC236}">
                <a16:creationId xmlns:a16="http://schemas.microsoft.com/office/drawing/2014/main" id="{DAFEA2D2-F407-4B2D-A2B7-2988BA08FF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8672465" y="4077476"/>
            <a:ext cx="1217674" cy="703216"/>
          </a:xfrm>
          <a:prstGeom prst="rect">
            <a:avLst/>
          </a:prstGeom>
        </p:spPr>
      </p:pic>
      <p:pic>
        <p:nvPicPr>
          <p:cNvPr id="36" name="รูปภาพ 35">
            <a:extLst>
              <a:ext uri="{FF2B5EF4-FFF2-40B4-BE49-F238E27FC236}">
                <a16:creationId xmlns:a16="http://schemas.microsoft.com/office/drawing/2014/main" id="{9D7114B5-FB8A-42AB-B1D7-33026479038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10624" y="4945485"/>
            <a:ext cx="858811" cy="858811"/>
          </a:xfrm>
          <a:prstGeom prst="rect">
            <a:avLst/>
          </a:prstGeom>
        </p:spPr>
      </p:pic>
      <p:sp>
        <p:nvSpPr>
          <p:cNvPr id="37" name="สี่เหลี่ยมผืนผ้า 36">
            <a:extLst>
              <a:ext uri="{FF2B5EF4-FFF2-40B4-BE49-F238E27FC236}">
                <a16:creationId xmlns:a16="http://schemas.microsoft.com/office/drawing/2014/main" id="{18387E30-392E-4449-A073-209A72087331}"/>
              </a:ext>
            </a:extLst>
          </p:cNvPr>
          <p:cNvSpPr/>
          <p:nvPr/>
        </p:nvSpPr>
        <p:spPr>
          <a:xfrm>
            <a:off x="6655805" y="5144057"/>
            <a:ext cx="2001510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</a:t>
            </a:r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ave to system</a:t>
            </a:r>
            <a:endParaRPr lang="th-TH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37203754"/>
      </p:ext>
    </p:extLst>
  </p:cSld>
  <p:clrMapOvr>
    <a:masterClrMapping/>
  </p:clrMapOvr>
</p:sld>
</file>

<file path=ppt/theme/theme1.xml><?xml version="1.0" encoding="utf-8"?>
<a:theme xmlns:a="http://schemas.openxmlformats.org/drawingml/2006/main" name="แกลเลอรี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TM10001114[[fn=แกลเลอรี]]</Template>
  <TotalTime>581</TotalTime>
  <Words>382</Words>
  <Application>Microsoft Office PowerPoint</Application>
  <PresentationFormat>แบบจอกว้าง</PresentationFormat>
  <Paragraphs>93</Paragraphs>
  <Slides>31</Slides>
  <Notes>0</Notes>
  <HiddenSlides>0</HiddenSlides>
  <MMClips>0</MMClips>
  <ScaleCrop>false</ScaleCrop>
  <HeadingPairs>
    <vt:vector size="6" baseType="variant">
      <vt:variant>
        <vt:lpstr>ฟอนต์ที่ถูกใช้</vt:lpstr>
      </vt:variant>
      <vt:variant>
        <vt:i4>2</vt:i4>
      </vt:variant>
      <vt:variant>
        <vt:lpstr>ธีม</vt:lpstr>
      </vt:variant>
      <vt:variant>
        <vt:i4>1</vt:i4>
      </vt:variant>
      <vt:variant>
        <vt:lpstr>ชื่อเรื่องสไลด์</vt:lpstr>
      </vt:variant>
      <vt:variant>
        <vt:i4>31</vt:i4>
      </vt:variant>
    </vt:vector>
  </HeadingPairs>
  <TitlesOfParts>
    <vt:vector size="34" baseType="lpstr">
      <vt:lpstr>Arial</vt:lpstr>
      <vt:lpstr>Gill Sans MT</vt:lpstr>
      <vt:lpstr>แกลเลอรี</vt:lpstr>
      <vt:lpstr>Book meeting Room</vt:lpstr>
      <vt:lpstr>Project plan</vt:lpstr>
      <vt:lpstr>Requirement</vt:lpstr>
      <vt:lpstr>Computer language</vt:lpstr>
      <vt:lpstr>framework</vt:lpstr>
      <vt:lpstr>DATABASE</vt:lpstr>
      <vt:lpstr>FLOW Book meeting room</vt:lpstr>
      <vt:lpstr>FLOW Dashboard</vt:lpstr>
      <vt:lpstr>FLOW system admin</vt:lpstr>
      <vt:lpstr>FLOW system admin add meeting room</vt:lpstr>
      <vt:lpstr>System use case diagram</vt:lpstr>
      <vt:lpstr>Activity diagram book meeting room </vt:lpstr>
      <vt:lpstr>งานนำเสนอ PowerPoint</vt:lpstr>
      <vt:lpstr>Activity diagram dashboard </vt:lpstr>
      <vt:lpstr>งานนำเสนอ PowerPoint</vt:lpstr>
      <vt:lpstr>Activity diagram system admin create user </vt:lpstr>
      <vt:lpstr>งานนำเสนอ PowerPoint</vt:lpstr>
      <vt:lpstr>Class diagram </vt:lpstr>
      <vt:lpstr>งานนำเสนอ PowerPoint</vt:lpstr>
      <vt:lpstr>User interface</vt:lpstr>
      <vt:lpstr>User interface</vt:lpstr>
      <vt:lpstr>User interface</vt:lpstr>
      <vt:lpstr>User interface</vt:lpstr>
      <vt:lpstr>หากมีการจองแล้วแต่ยังไม่ checkin จะเป็นสีเทา</vt:lpstr>
      <vt:lpstr>User interface</vt:lpstr>
      <vt:lpstr>User interface</vt:lpstr>
      <vt:lpstr>User interface</vt:lpstr>
      <vt:lpstr>User interface</vt:lpstr>
      <vt:lpstr>User interface</vt:lpstr>
      <vt:lpstr>User interface</vt:lpstr>
      <vt:lpstr>User interface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Book meeting Room</dc:title>
  <dc:creator>safe</dc:creator>
  <cp:lastModifiedBy>safe</cp:lastModifiedBy>
  <cp:revision>43</cp:revision>
  <dcterms:created xsi:type="dcterms:W3CDTF">2019-12-09T02:20:39Z</dcterms:created>
  <dcterms:modified xsi:type="dcterms:W3CDTF">2020-01-22T06:56:44Z</dcterms:modified>
</cp:coreProperties>
</file>